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2850"/>
  <p:notesSz cx="10693400" cy="7562850"/>
  <p:defaultTextStyle>
    <a:defPPr>
      <a:defRPr lang="ru-RU"/>
    </a:defPPr>
    <a:lvl1pPr marL="0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74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148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721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295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869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443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1016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590" algn="l" defTabSz="10431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B38E-A362-401E-9799-68171CA8789F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BB4B-0EDE-41B9-B7A7-37F54E78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46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65"/>
            <a:ext cx="9624060" cy="1260475"/>
          </a:xfrm>
          <a:prstGeom prst="rect">
            <a:avLst/>
          </a:prstGeom>
        </p:spPr>
        <p:txBody>
          <a:bodyPr vert="horz" lIns="104315" tIns="52157" rIns="104315" bIns="5215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666"/>
            <a:ext cx="9624060" cy="4991131"/>
          </a:xfrm>
          <a:prstGeom prst="rect">
            <a:avLst/>
          </a:prstGeom>
        </p:spPr>
        <p:txBody>
          <a:bodyPr vert="horz" lIns="104315" tIns="52157" rIns="104315" bIns="5215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9642"/>
            <a:ext cx="2495127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B38E-A362-401E-9799-68171CA8789F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9642"/>
            <a:ext cx="3386243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9642"/>
            <a:ext cx="2495127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BB4B-0EDE-41B9-B7A7-37F54E78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043148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80" indent="-391180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557" indent="-325984" algn="l" defTabSz="104314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934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508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7082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656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229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803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377" indent="-260787" algn="l" defTabSz="10431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9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45" smtClean="0"/>
              <a:t>НОМЕНКЛАТУРА ОБОРУДОВАНИЯ ДЛЯ АЭС</a:t>
            </a:r>
            <a:endParaRPr lang="ru-RU" spc="145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5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90" smtClean="0"/>
              <a:t>КРАН МОСТОВОЙ КРУГОВОГО ДЕЙСТВИЯ</a:t>
            </a:r>
            <a:endParaRPr lang="ru-RU" spc="145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0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90" smtClean="0"/>
              <a:t>ОБОРУДОВАНИЕ ШАХТЫ РЕАКТОРА </a:t>
            </a:r>
            <a:br>
              <a:rPr lang="ru-RU" spc="190" smtClean="0"/>
            </a:br>
            <a:r>
              <a:rPr lang="ru-RU" spc="190" smtClean="0"/>
              <a:t>И ШАХТЫ РЕВИЗИИ</a:t>
            </a:r>
            <a:endParaRPr lang="ru-RU" spc="145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9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90" smtClean="0"/>
              <a:t>УСТРОЙСТВО ЛОКАЛИЗАЦИИ РАСПЛАВА</a:t>
            </a:r>
            <a:endParaRPr lang="ru-RU" spc="145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1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90" smtClean="0"/>
              <a:t>ШЛЮЗ ТРАНСПОРТНЫЙ</a:t>
            </a:r>
            <a:endParaRPr lang="ru-RU" spc="145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48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Произвольный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НОМЕНКЛАТУРА ОБОРУДОВАНИЯ ДЛЯ АЭС</vt:lpstr>
      <vt:lpstr>КРАН МОСТОВОЙ КРУГОВОГО ДЕЙСТВИЯ</vt:lpstr>
      <vt:lpstr>ОБОРУДОВАНИЕ ШАХТЫ РЕАКТОРА  И ШАХТЫ РЕВИЗИИ</vt:lpstr>
      <vt:lpstr>УСТРОЙСТВО ЛОКАЛИЗАЦИИ РАСПЛАВА</vt:lpstr>
      <vt:lpstr>ШЛЮЗ ТРАНСПОРТНЫЙ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Тертышный Игорь А.</dc:creator>
  <cp:lastModifiedBy>Тертышный Игорь А.</cp:lastModifiedBy>
  <cp:revision>1</cp:revision>
  <dcterms:created xsi:type="dcterms:W3CDTF">2018-11-28T09:43:33Z</dcterms:created>
  <dcterms:modified xsi:type="dcterms:W3CDTF">2018-11-28T09:43:33Z</dcterms:modified>
</cp:coreProperties>
</file>